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42" r:id="rId4"/>
    <p:sldId id="1156" r:id="rId5"/>
    <p:sldId id="1143" r:id="rId6"/>
    <p:sldId id="1144" r:id="rId7"/>
    <p:sldId id="1157" r:id="rId8"/>
    <p:sldId id="1145" r:id="rId9"/>
    <p:sldId id="1158" r:id="rId10"/>
    <p:sldId id="1146" r:id="rId11"/>
    <p:sldId id="1147" r:id="rId12"/>
    <p:sldId id="1148" r:id="rId13"/>
    <p:sldId id="1149" r:id="rId14"/>
    <p:sldId id="1150" r:id="rId15"/>
    <p:sldId id="1151" r:id="rId16"/>
    <p:sldId id="1152" r:id="rId17"/>
    <p:sldId id="1153" r:id="rId18"/>
    <p:sldId id="1154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whistled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Tam-tam, their cow, came up to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cow-milk air as his mother milked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Tam-tam’s milk was the best he’d ever tasted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87800" algn="l"/>
                <a:tab pos="6861175" algn="l"/>
                <a:tab pos="7377113" algn="l"/>
                <a:tab pos="9617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smell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641" y="193542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考查动词辨析。句意：当妈妈给她挤奶时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能闻到牛奶的味道。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闻到；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“cow-milk air”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此处是指闻到牛奶的味道。故选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needed to take his mind off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“Mama, why do you make me read to you even though you don’t understand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cow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1950" y="19180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7" name="内容占位符 8"/>
          <p:cNvSpPr txBox="1">
            <a:spLocks/>
          </p:cNvSpPr>
          <p:nvPr/>
        </p:nvSpPr>
        <p:spPr bwMode="auto">
          <a:xfrm>
            <a:off x="360854" y="243696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需要把注意力从食物上移开。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奶牛；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“Jatto stared at the nuts. Each one looked delicious.”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“Jatto could... cow-milk air as his mother milked her. Tam-tam’s milk was the best he’d ever tasted.”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总是关注食物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说的话可知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他现在要把注意力从食物上移开。故选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you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speaking English often,”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 in my head,” he said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aloud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directly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933" y="19180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我可以在脑子里练习英语。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他低声说道。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aloud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善良地；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said”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此处修饰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表示说话的声音不大。故选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mother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 our stories aloud with others, not in our heads where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hear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8629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378950" algn="l"/>
                <a:tab pos="9617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nobody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somebody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anybody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everybody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19528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24208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考查代词辨析。句意：我们大声地和别人分享我们的故事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而不是在没有人能听到的脑海里。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in our heads where... can hear them”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此处是指脑海里的故事没人能听到。故选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nodded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He’d learned about that in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decided to tell him a story and handed him some nuts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talk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3486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until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9" y="244923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34566" y="28529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考查连词辨析。句意：在我说话的时候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你可以吃东西。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ate as she started.”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妈妈说话时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可以吃东西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05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ate as she started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singing the story with his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never tell me stories,” he said when they stopped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chatting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5" y="19528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2464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你从来不给我讲故事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当他们停止唱歌时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他说道。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聊天。根据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“Soon, Jatto was singing the story with his mother.”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此处表示停止唱歌。故选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67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sighed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to, but when you started school, I wanted you to focus on 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make a lot of mistakes when I read to you,”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guessed so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like hearing the sound of your voice while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3429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shouted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praised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laughed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9367" y="35203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考查动词辨析。句意：他的妈妈笑了。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guessed so. But I like hearing the sound of your voice while I work.”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会读错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妈妈也喜欢听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所以她应是笑了。故选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5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knew what she meant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enjoyed listening to her story as he bottled the nuts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made the work seem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have an idea, ” 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“Next time, I will read a story to you in English, then I will tell you the same story in Esan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even make up songs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easier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heavier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115" y="29978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34566" y="342900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考查形容词比较级辨析。句意：它似乎使工作更容易。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更容易的；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更慢的；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更重的；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更短的。根据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had enjoyed listening to her story as he bottled the nuts.”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认为妈妈的故事似乎使装坚果的工作更容易了。故选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66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will tell you stories in Esan and you can say them back to me in 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never stop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smiled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mother’s understanding of “never” was even better than his 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practising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sharing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5"/>
          <p:cNvSpPr txBox="1">
            <a:spLocks/>
          </p:cNvSpPr>
          <p:nvPr/>
        </p:nvSpPr>
        <p:spPr bwMode="auto">
          <a:xfrm>
            <a:off x="360854" y="301302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考查动词辨析。句意：让我们永远不要停止分享故事。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“Next time, I will read a story to you in English, then I will tell you the same story in Esan. We can even make up songs together.”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 will tell you stories in Esan and you can say them back to me in English.”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此处指分享故事。故选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09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200329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Jatto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的母亲如何引导他多练习英语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他最后乐意练习英语的故事。</a:t>
            </a:r>
            <a:endParaRPr lang="zh-CN" altLang="en-US" dirty="0"/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5" y="1150634"/>
            <a:ext cx="11485848" cy="127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was doing housework while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reading a book aloud in 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always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his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spoke only Esan, one of the languages in Nigeria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Wasn’t it a waste of time to read to someone who couldn’t understand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mother didn’t even realize when he made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Still, she insisted he read aloud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replying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49" y="35900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并不总是喜欢给妈妈读书。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“Jatto’s mother was doing housework while Jatto was reading a book aloud in English.”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不总是喜欢给妈妈读书。故选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was doing housework while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reading a book aloud in 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always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his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spoke only Esan, one of the languages in Nigeria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Wasn’t it a waste of time to read to someone who couldn’t understand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mother didn’t even realize when he made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Still, she insisted he read aloud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mistakes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jokes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efforts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noises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5813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考查名词辨析。句意：他妈妈甚至没有意识到他犯了错误。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噪音。根据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make a lot of mistakes when I read to you”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犯了很多错误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妈妈没有意识到。故选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99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bottle nuts when you finish reading,” she said in Esan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shook his 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so much homework to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“I’ll never finish reading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“never” in English because there was no word for “never” in Esan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‘never’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asked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cleared his throat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English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I won’t stop reading today, tomorrow, 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drew circles in the 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“Nor the day after the day after tomorrow, the day after the day after, the day after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speak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pronounce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organize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清了清嗓子来解释这个英文单词。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pronounce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organize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means I won’t stop reading today, tomorrow, or...”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向妈妈解释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cleared his throat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English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I won’t stop reading today, tomorrow, 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drew circles in the 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“Nor the day after the day after tomorrow, the day after the day after, the day after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248775" algn="l"/>
                <a:tab pos="9474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day before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last day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day after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future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25189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考查副词短语辨析。句意：这意味着我今天、明天、后天都不会停止阅读。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 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前一天；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last 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最后一天；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 after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后一天；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future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在未来。根据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“Nor the day after the day after tomorrow...”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此处是指今天、明天和后天。故选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72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forever,” his mother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stared at the nuts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one looked delicious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would be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eat some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couldn’t ask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remembered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he’d drawn in the 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9" y="30065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考查形容词辨析。句意：现在是吃点（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）的好时机。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免费的；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“Jatto stared at the nuts. Each one looked delicious.”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坚果看起来很美味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正是吃坚果的好时机。故选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forever,” his mother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Jatto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stared at the nuts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one looked delicious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would be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eat some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couldn’t ask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remembered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he’d drawn in the 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nuts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circles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cows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5824" y="30065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考查名词辨析。句意：他想起了自己在空中画的圆圈。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瓶子；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circle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奶牛。根据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drew circles in the air.”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此处是指在空中画的圆圈。故选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03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1435</Words>
  <Application>Microsoft Office PowerPoint</Application>
  <PresentationFormat>自定义</PresentationFormat>
  <Paragraphs>82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2025-09-17T16:46:08Z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